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4E626"/>
    <a:srgbClr val="80FC10"/>
    <a:srgbClr val="15F730"/>
    <a:srgbClr val="3CEE1E"/>
    <a:srgbClr val="43FC10"/>
    <a:srgbClr val="12FA28"/>
    <a:srgbClr val="21A0FF"/>
    <a:srgbClr val="000910"/>
    <a:srgbClr val="0383ED"/>
    <a:srgbClr val="44F01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BC41E-7588-428D-8702-4CD20708BCA1}" type="datetimeFigureOut">
              <a:rPr lang="es-ES" smtClean="0"/>
              <a:t>05/05/2011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51A3E-6B42-4B09-8271-49F138BC9E0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BC41E-7588-428D-8702-4CD20708BCA1}" type="datetimeFigureOut">
              <a:rPr lang="es-ES" smtClean="0"/>
              <a:t>05/05/2011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51A3E-6B42-4B09-8271-49F138BC9E0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BC41E-7588-428D-8702-4CD20708BCA1}" type="datetimeFigureOut">
              <a:rPr lang="es-ES" smtClean="0"/>
              <a:t>05/05/2011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51A3E-6B42-4B09-8271-49F138BC9E0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BC41E-7588-428D-8702-4CD20708BCA1}" type="datetimeFigureOut">
              <a:rPr lang="es-ES" smtClean="0"/>
              <a:t>05/05/2011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51A3E-6B42-4B09-8271-49F138BC9E0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BC41E-7588-428D-8702-4CD20708BCA1}" type="datetimeFigureOut">
              <a:rPr lang="es-ES" smtClean="0"/>
              <a:t>05/05/2011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51A3E-6B42-4B09-8271-49F138BC9E0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BC41E-7588-428D-8702-4CD20708BCA1}" type="datetimeFigureOut">
              <a:rPr lang="es-ES" smtClean="0"/>
              <a:t>05/05/2011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51A3E-6B42-4B09-8271-49F138BC9E0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BC41E-7588-428D-8702-4CD20708BCA1}" type="datetimeFigureOut">
              <a:rPr lang="es-ES" smtClean="0"/>
              <a:t>05/05/2011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51A3E-6B42-4B09-8271-49F138BC9E0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BC41E-7588-428D-8702-4CD20708BCA1}" type="datetimeFigureOut">
              <a:rPr lang="es-ES" smtClean="0"/>
              <a:t>05/05/2011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51A3E-6B42-4B09-8271-49F138BC9E0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BC41E-7588-428D-8702-4CD20708BCA1}" type="datetimeFigureOut">
              <a:rPr lang="es-ES" smtClean="0"/>
              <a:t>05/05/2011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51A3E-6B42-4B09-8271-49F138BC9E0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BC41E-7588-428D-8702-4CD20708BCA1}" type="datetimeFigureOut">
              <a:rPr lang="es-ES" smtClean="0"/>
              <a:t>05/05/2011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51A3E-6B42-4B09-8271-49F138BC9E0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BC41E-7588-428D-8702-4CD20708BCA1}" type="datetimeFigureOut">
              <a:rPr lang="es-ES" smtClean="0"/>
              <a:t>05/05/2011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51A3E-6B42-4B09-8271-49F138BC9E0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ABC41E-7588-428D-8702-4CD20708BCA1}" type="datetimeFigureOut">
              <a:rPr lang="es-ES" smtClean="0"/>
              <a:t>05/05/2011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451A3E-6B42-4B09-8271-49F138BC9E03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9 Imagen" descr="263855278_4753a46696_b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143108" y="571480"/>
            <a:ext cx="6557954" cy="1470025"/>
          </a:xfrm>
        </p:spPr>
        <p:txBody>
          <a:bodyPr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s-ES" sz="3200" b="1" cap="all" dirty="0" smtClean="0">
                <a:ln w="0"/>
                <a:solidFill>
                  <a:srgbClr val="00B0F0"/>
                </a:solidFill>
                <a:effectLst>
                  <a:reflection blurRad="12700" stA="50000" endPos="50000" dist="5000" dir="5400000" sy="-100000" rotWithShape="0"/>
                </a:effectLst>
              </a:rPr>
              <a:t>“LO HERMOSO DEL DESIERTO ES QUE EN CUALQUIER PARTE ESCONDE UN POZO”</a:t>
            </a:r>
            <a:endParaRPr lang="es-ES" sz="3200" b="1" cap="all" dirty="0">
              <a:ln w="0"/>
              <a:solidFill>
                <a:srgbClr val="00B0F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42844" y="3143248"/>
            <a:ext cx="8572560" cy="3324236"/>
          </a:xfrm>
        </p:spPr>
        <p:txBody>
          <a:bodyPr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l"/>
            <a:r>
              <a:rPr lang="es-CO" sz="3600" b="1" cap="all" dirty="0" smtClean="0">
                <a:ln w="0"/>
                <a:solidFill>
                  <a:srgbClr val="00B0F0"/>
                </a:solidFill>
                <a:effectLst>
                  <a:reflection blurRad="12700" stA="50000" endPos="50000" dist="5000" dir="5400000" sy="-100000" rotWithShape="0"/>
                </a:effectLst>
                <a:latin typeface="+mj-lt"/>
              </a:rPr>
              <a:t>ESTA FRASE ME HA ENCANTADO YA QUE ME REFLEJA COMO SIEMPRE PODEMOS ENCONTRAR ALGO MUY BUENO, NECESARIO E IMPORTANTE EN CADA UNA DE LAS PERSONAS, ASÍ SEAN BUENAS O MALAS </a:t>
            </a:r>
            <a:endParaRPr lang="es-ES" sz="3600" b="1" cap="all" dirty="0">
              <a:ln w="0"/>
              <a:solidFill>
                <a:srgbClr val="00B0F0"/>
              </a:solidFill>
              <a:effectLst>
                <a:reflection blurRad="12700" stA="50000" endPos="50000" dist="5000" dir="5400000" sy="-100000" rotWithShape="0"/>
              </a:effectLst>
              <a:latin typeface="+mj-lt"/>
            </a:endParaRPr>
          </a:p>
        </p:txBody>
      </p:sp>
      <p:sp>
        <p:nvSpPr>
          <p:cNvPr id="4" name="3 Rectángulo"/>
          <p:cNvSpPr/>
          <p:nvPr/>
        </p:nvSpPr>
        <p:spPr>
          <a:xfrm rot="18444551">
            <a:off x="-447430" y="1288701"/>
            <a:ext cx="34223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s-ES" sz="5400" b="1" cap="all" spc="0" dirty="0" smtClean="0">
                <a:ln/>
                <a:solidFill>
                  <a:srgbClr val="12FA28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MI FRASE: </a:t>
            </a:r>
            <a:endParaRPr lang="es-ES" sz="5400" b="1" cap="all" spc="0" dirty="0">
              <a:ln/>
              <a:solidFill>
                <a:srgbClr val="12FA28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5" name="4 Rectángulo"/>
          <p:cNvSpPr/>
          <p:nvPr/>
        </p:nvSpPr>
        <p:spPr>
          <a:xfrm rot="449652">
            <a:off x="1873482" y="2241538"/>
            <a:ext cx="703290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s-ES" sz="4000" b="1" cap="all" spc="0" dirty="0" smtClean="0">
                <a:ln/>
                <a:solidFill>
                  <a:srgbClr val="34E626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ME HA GUSTADO PORQUE:</a:t>
            </a:r>
            <a:endParaRPr lang="es-ES" sz="4000" b="1" cap="all" spc="0" dirty="0">
              <a:ln/>
              <a:solidFill>
                <a:srgbClr val="34E626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54</Words>
  <Application>Microsoft Office PowerPoint</Application>
  <PresentationFormat>Presentación en pantalla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“LO HERMOSO DEL DESIERTO ES QUE EN CUALQUIER PARTE ESCONDE UN POZO”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“Lo hermoso del desierto es que en cualquier parte esconde un pozo”</dc:title>
  <dc:creator>CAMILO</dc:creator>
  <cp:lastModifiedBy>CAMILO</cp:lastModifiedBy>
  <cp:revision>4</cp:revision>
  <dcterms:created xsi:type="dcterms:W3CDTF">2011-05-06T02:41:18Z</dcterms:created>
  <dcterms:modified xsi:type="dcterms:W3CDTF">2011-05-06T03:20:36Z</dcterms:modified>
</cp:coreProperties>
</file>